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A856B-11CC-826D-22B0-508D48B27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8690AE-0224-46AA-7AAF-4012B2F7C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5EA97A-33F8-E3D8-168A-C13C21C0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35C872-CD3D-8D97-53B2-AD6755A3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629138-1981-40A6-3D7E-4C317928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60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6D523-6D3D-D850-2C04-D98284DE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85A796-94A3-003B-93DC-67A3371DC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28BCD0-3CC5-FB8B-2431-AB2A3DB3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8FDF5-A348-5E1C-8ED8-58124F027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38298A-4BA5-E919-982F-3A84A86E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378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95CD36-D89C-87CA-1A46-3E7E11B604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918373-8D85-5AB7-39A3-791CDB2FA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536E7-655B-AEEF-C60A-FF9E3FE62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6C4031-AEAE-7898-F658-BA195287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9425EE-B354-3065-8CE2-7333D108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13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5FE1E-AFE0-4CD7-E734-5E6AD544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001967-E9C9-3613-8D9A-C37776E77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D908D-781F-B7F6-7E6C-2B836EC59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701473-E2A4-425D-9A08-EC6A494D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7412FD-53E3-1DE6-BB31-0E0E0A7D2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24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E095A-2C46-AE75-3EB0-920DFDC1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0EA9F5-9A27-2E0D-D968-460A4147D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0FE95-E9A1-F5A5-0F02-9C5137D22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03A20-9AB9-6BAF-7A65-704DDDF5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B9749-A3E3-C75D-6F46-C48090E79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30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ADBD5-8F08-1455-1395-7F8BCA9A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0998EA-9073-DA73-B69E-264C146357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1851B3-00E0-B135-2F3C-943D14B52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D9AEDF-F3CB-A2D9-69DE-625D5B8E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BC39B8-090F-A067-70FD-36231875B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071279-857D-87D4-1236-E337DB8F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920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76AD0-BD24-0B91-34EF-97275E2BB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435A79-0B61-AE1B-3C05-458079DA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C623D2-AE7C-ABFC-B329-F13618592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044CC-5BF3-0CE0-350E-7ABB2D11E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9AC08D-4C26-CAA5-03CB-4954828EF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B14B0E1-D101-10EF-A925-2A9A3AC4A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CCC5D2-85E8-3FBD-AC09-45218D00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F37C11-E5F2-C898-808E-44417B61F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8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EDA19-3AC8-A532-D7E8-6080E37A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E5657A-6F5B-7D90-A03B-2B1D14357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07BA6E-2D4C-D3CF-96DB-4A3F7543D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354BE9-9673-C138-17DB-ACA7A688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19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CF9F89-A26F-0714-F8C3-9E54DE7D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1DF915-BDA5-137C-29AE-3241A513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DBE110-2828-7708-DA57-F99D9FCD9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870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4E759-2C2D-D555-D62D-BBABDB75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7F23F-B29A-8CA1-1F4F-FBFCD5742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750CF8-5CD0-2AD0-2B71-D32BFDADC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18FEC7-4659-12C7-5603-1E0F380C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F3C9FF-D214-10ED-88C8-EAD34C1D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E89D52-ECDF-7E7F-8A6B-22671FC7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049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20AF-A208-9D10-79D3-DA175C79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035F18-7D64-11D1-B11A-D803B0996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BBE0E7-98C2-BF60-8391-E6682EA6E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009337-D029-6EB1-0AFF-22F7B7CE2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F6FC6B-A526-63C9-D8AD-FDC9B39C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B3A157-FA47-FDD7-8B20-52B694EF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44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DAFAB81-56A3-300B-79E5-D1BA28FA6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DDF64B-CD8F-46CE-EAF2-C21191712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D386A-DDA0-2CF4-E818-62F089B47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1D831-E6B7-4DF5-AA10-ADBB761373D4}" type="datetimeFigureOut">
              <a:rPr lang="es-CL" smtClean="0"/>
              <a:t>06-08-2022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EED500-0960-AA02-3292-81140C28D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F8633-5ACD-34FA-6141-29BA1EEE8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71443-C621-4CE2-8389-044E5DA13C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86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C2A5AB0-2839-5556-7FEC-B2789D9883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23" t="7619" r="29132" b="3809"/>
          <a:stretch/>
        </p:blipFill>
        <p:spPr>
          <a:xfrm>
            <a:off x="2481943" y="0"/>
            <a:ext cx="65220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61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Alberto  Mellado Dueñas</dc:creator>
  <cp:lastModifiedBy>Luis Alberto  Mellado Dueñas</cp:lastModifiedBy>
  <cp:revision>1</cp:revision>
  <dcterms:created xsi:type="dcterms:W3CDTF">2022-08-06T16:54:56Z</dcterms:created>
  <dcterms:modified xsi:type="dcterms:W3CDTF">2022-08-06T17:34:42Z</dcterms:modified>
</cp:coreProperties>
</file>